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A25-2920-4B9C-9F00-6FDAF544CB7E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4E6-5963-441D-B1D6-3E87D4C2A9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A25-2920-4B9C-9F00-6FDAF544CB7E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4E6-5963-441D-B1D6-3E87D4C2A9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A25-2920-4B9C-9F00-6FDAF544CB7E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4E6-5963-441D-B1D6-3E87D4C2A9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A25-2920-4B9C-9F00-6FDAF544CB7E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4E6-5963-441D-B1D6-3E87D4C2A9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A25-2920-4B9C-9F00-6FDAF544CB7E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4E6-5963-441D-B1D6-3E87D4C2A9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A25-2920-4B9C-9F00-6FDAF544CB7E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4E6-5963-441D-B1D6-3E87D4C2A9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A25-2920-4B9C-9F00-6FDAF544CB7E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4E6-5963-441D-B1D6-3E87D4C2A9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A25-2920-4B9C-9F00-6FDAF544CB7E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4E6-5963-441D-B1D6-3E87D4C2A9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A25-2920-4B9C-9F00-6FDAF544CB7E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4E6-5963-441D-B1D6-3E87D4C2A9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A25-2920-4B9C-9F00-6FDAF544CB7E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4E6-5963-441D-B1D6-3E87D4C2A9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A25-2920-4B9C-9F00-6FDAF544CB7E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64E6-5963-441D-B1D6-3E87D4C2A9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B2A25-2920-4B9C-9F00-6FDAF544CB7E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764E6-5963-441D-B1D6-3E87D4C2A9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Computer Printouts for Inference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One-Proportion </a:t>
            </a:r>
            <a:r>
              <a:rPr lang="en-US" i="1" dirty="0" smtClean="0"/>
              <a:t>z</a:t>
            </a:r>
            <a:r>
              <a:rPr lang="en-US" dirty="0" smtClean="0"/>
              <a:t>-Test (Interval)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397" y="1762124"/>
            <a:ext cx="8527517" cy="4257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One-Sample </a:t>
            </a:r>
            <a:r>
              <a:rPr lang="en-US" i="1" dirty="0" smtClean="0"/>
              <a:t>t-</a:t>
            </a:r>
            <a:r>
              <a:rPr lang="en-US" dirty="0" smtClean="0"/>
              <a:t>Test (Interval)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81000" y="1371600"/>
            <a:ext cx="8475542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One-Sample </a:t>
            </a:r>
            <a:r>
              <a:rPr lang="en-US" i="1" dirty="0" smtClean="0"/>
              <a:t>t-</a:t>
            </a:r>
            <a:r>
              <a:rPr lang="en-US" dirty="0" smtClean="0"/>
              <a:t>Test (Interval)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295400"/>
            <a:ext cx="857885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–Sample </a:t>
            </a:r>
            <a:r>
              <a:rPr lang="en-US" i="1" dirty="0" smtClean="0"/>
              <a:t>t</a:t>
            </a:r>
            <a:r>
              <a:rPr lang="en-US" dirty="0" smtClean="0"/>
              <a:t>-Test (Interval)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60000">
            <a:off x="27209" y="1444737"/>
            <a:ext cx="9072502" cy="5154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Paired </a:t>
            </a:r>
            <a:r>
              <a:rPr lang="en-US" i="1" dirty="0" smtClean="0"/>
              <a:t>t</a:t>
            </a:r>
            <a:r>
              <a:rPr lang="en-US" dirty="0" smtClean="0"/>
              <a:t>-Test (Interval)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8224494" cy="4909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Paired </a:t>
            </a:r>
            <a:r>
              <a:rPr lang="en-US" i="1" smtClean="0"/>
              <a:t>t</a:t>
            </a:r>
            <a:r>
              <a:rPr lang="en-US" smtClean="0"/>
              <a:t>-Test </a:t>
            </a:r>
            <a:r>
              <a:rPr lang="en-US" dirty="0" smtClean="0"/>
              <a:t>(Interval)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19200"/>
            <a:ext cx="8766952" cy="4749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Inference for Regression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8309964" cy="437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39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Computer Printouts for Inference</vt:lpstr>
      <vt:lpstr>One-Proportion z-Test (Interval)</vt:lpstr>
      <vt:lpstr>One-Sample t-Test (Interval)</vt:lpstr>
      <vt:lpstr>One-Sample t-Test (Interval)</vt:lpstr>
      <vt:lpstr>Two –Sample t-Test (Interval)</vt:lpstr>
      <vt:lpstr>Paired t-Test (Interval)</vt:lpstr>
      <vt:lpstr>Paired t-Test (Interval)</vt:lpstr>
      <vt:lpstr>Inference for Regression </vt:lpstr>
    </vt:vector>
  </TitlesOfParts>
  <Company>SASD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Printouts for Inference</dc:title>
  <dc:creator>fmasinmoyer</dc:creator>
  <cp:lastModifiedBy>fmasinmoyer</cp:lastModifiedBy>
  <cp:revision>3</cp:revision>
  <dcterms:created xsi:type="dcterms:W3CDTF">2010-04-27T04:42:43Z</dcterms:created>
  <dcterms:modified xsi:type="dcterms:W3CDTF">2010-04-27T05:40:19Z</dcterms:modified>
</cp:coreProperties>
</file>